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645" r:id="rId2"/>
    <p:sldId id="653" r:id="rId3"/>
    <p:sldId id="654" r:id="rId4"/>
    <p:sldId id="655" r:id="rId5"/>
    <p:sldId id="656" r:id="rId6"/>
    <p:sldId id="657" r:id="rId7"/>
    <p:sldId id="658" r:id="rId8"/>
    <p:sldId id="659" r:id="rId9"/>
    <p:sldId id="660" r:id="rId10"/>
    <p:sldId id="661" r:id="rId11"/>
    <p:sldId id="662" r:id="rId12"/>
    <p:sldId id="663" r:id="rId13"/>
    <p:sldId id="664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48" autoAdjust="0"/>
    <p:restoredTop sz="91455" autoAdjust="0"/>
  </p:normalViewPr>
  <p:slideViewPr>
    <p:cSldViewPr>
      <p:cViewPr>
        <p:scale>
          <a:sx n="105" d="100"/>
          <a:sy n="105" d="100"/>
        </p:scale>
        <p:origin x="616" y="4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Tuesday, July 26,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Neural Style Implementation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Style features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026810"/>
            <a:ext cx="2237241" cy="530843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773" y="1026810"/>
            <a:ext cx="2188636" cy="530843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7341" y="3740145"/>
            <a:ext cx="2118568" cy="254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04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385" y="0"/>
            <a:ext cx="74732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00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176888"/>
            <a:ext cx="8496300" cy="31471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Optimize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97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Results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0"/>
            <a:ext cx="3087050" cy="6858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822" y="0"/>
            <a:ext cx="3113799" cy="6858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424" y="11808"/>
            <a:ext cx="30851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11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776503"/>
            <a:ext cx="8496300" cy="19479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Load packages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205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9479" y="1119188"/>
            <a:ext cx="7045042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Define VGG networks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57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108672"/>
            <a:ext cx="8496300" cy="328359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Define VGG networks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09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717"/>
            <a:ext cx="9144000" cy="608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68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6600" y="1693069"/>
            <a:ext cx="5130800" cy="411480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Original </a:t>
            </a:r>
            <a:r>
              <a:rPr kumimoji="1" lang="en-US" altLang="ko-KR" dirty="0" smtClean="0">
                <a:solidFill>
                  <a:srgbClr val="C00000"/>
                </a:solidFill>
              </a:rPr>
              <a:t>content</a:t>
            </a:r>
            <a:r>
              <a:rPr kumimoji="1" lang="en-US" altLang="ko-KR" dirty="0" smtClean="0"/>
              <a:t> image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37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6846" y="1071851"/>
            <a:ext cx="2957732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solidFill>
                  <a:srgbClr val="C00000"/>
                </a:solidFill>
              </a:rPr>
              <a:t>Content</a:t>
            </a:r>
            <a:r>
              <a:rPr kumimoji="1" lang="en-US" altLang="ko-KR" dirty="0" smtClean="0"/>
              <a:t> features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956" y="1071850"/>
            <a:ext cx="2992742" cy="526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16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250041"/>
            <a:ext cx="8496300" cy="5000856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z="3600" dirty="0" smtClean="0"/>
              <a:t>Extract features from a </a:t>
            </a:r>
            <a:r>
              <a:rPr kumimoji="1" lang="en-US" altLang="ko-KR" sz="3600" dirty="0" smtClean="0">
                <a:solidFill>
                  <a:srgbClr val="C00000"/>
                </a:solidFill>
              </a:rPr>
              <a:t>style</a:t>
            </a:r>
            <a:r>
              <a:rPr kumimoji="1" lang="en-US" altLang="ko-KR" sz="3600" dirty="0" smtClean="0"/>
              <a:t> image</a:t>
            </a:r>
            <a:endParaRPr kumimoji="1" lang="ko-KR" altLang="en-US" sz="3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37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6700" y="1724819"/>
            <a:ext cx="3530600" cy="405130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Original </a:t>
            </a:r>
            <a:r>
              <a:rPr kumimoji="1" lang="en-US" altLang="ko-KR" dirty="0" smtClean="0">
                <a:solidFill>
                  <a:srgbClr val="C00000"/>
                </a:solidFill>
              </a:rPr>
              <a:t>style</a:t>
            </a:r>
            <a:r>
              <a:rPr kumimoji="1" lang="en-US" altLang="ko-KR" dirty="0" smtClean="0"/>
              <a:t> image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306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32826</TotalTime>
  <Words>41</Words>
  <Application>Microsoft Macintosh PowerPoint</Application>
  <PresentationFormat>화면 슬라이드 쇼(4:3)</PresentationFormat>
  <Paragraphs>23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맑은 고딕</vt:lpstr>
      <vt:lpstr>휴먼둥근헤드라인</vt:lpstr>
      <vt:lpstr>Garamond</vt:lpstr>
      <vt:lpstr>Meiryo UI</vt:lpstr>
      <vt:lpstr>Arial</vt:lpstr>
      <vt:lpstr>Office 테마</vt:lpstr>
      <vt:lpstr>PowerPoint 프레젠테이션</vt:lpstr>
      <vt:lpstr>Load packages</vt:lpstr>
      <vt:lpstr>Define VGG networks</vt:lpstr>
      <vt:lpstr>Define VGG networks</vt:lpstr>
      <vt:lpstr>PowerPoint 프레젠테이션</vt:lpstr>
      <vt:lpstr>Original content image</vt:lpstr>
      <vt:lpstr>Content features</vt:lpstr>
      <vt:lpstr>Extract features from a style image</vt:lpstr>
      <vt:lpstr>Original style image</vt:lpstr>
      <vt:lpstr>Style features</vt:lpstr>
      <vt:lpstr>PowerPoint 프레젠테이션</vt:lpstr>
      <vt:lpstr>Optimize</vt:lpstr>
      <vt:lpstr>Results</vt:lpstr>
    </vt:vector>
  </TitlesOfParts>
  <Company>PIL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1090</cp:revision>
  <dcterms:created xsi:type="dcterms:W3CDTF">2010-03-17T18:05:41Z</dcterms:created>
  <dcterms:modified xsi:type="dcterms:W3CDTF">2016-07-26T07:42:29Z</dcterms:modified>
</cp:coreProperties>
</file>